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047" autoAdjust="0"/>
    <p:restoredTop sz="94660"/>
  </p:normalViewPr>
  <p:slideViewPr>
    <p:cSldViewPr>
      <p:cViewPr varScale="1">
        <p:scale>
          <a:sx n="104" d="100"/>
          <a:sy n="104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hysics-wallpaper-4.jpg (1920×108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72" y="0"/>
            <a:ext cx="12192001" cy="6858000"/>
          </a:xfrm>
          <a:prstGeom prst="rect">
            <a:avLst/>
          </a:prstGeom>
          <a:noFill/>
        </p:spPr>
      </p:pic>
      <p:pic>
        <p:nvPicPr>
          <p:cNvPr id="8" name="Picture 2" descr="D:\ФОТО Физика кабинет 17.01.2017\DSC_67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00098" y="-1"/>
            <a:ext cx="6715172" cy="4451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D:\ФОТО Физика кабинет 17.01.2017\DSC_67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817971"/>
            <a:ext cx="4572000" cy="3040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D:\ФОТО Физика кабинет 17.01.2017\DSC_67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817510"/>
            <a:ext cx="4572000" cy="3040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428604"/>
            <a:ext cx="2786082" cy="2857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5400" dirty="0" smtClean="0"/>
              <a:t>Кабинет физики</a:t>
            </a:r>
            <a:endParaRPr lang="ru-RU" sz="5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6215082"/>
            <a:ext cx="9144000" cy="642918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Зайцева Наталья, школа №133, г. Пермь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Физика кабинет 17.01.2017\DSC_67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63226" y="0"/>
            <a:ext cx="1030722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71868" cy="1571612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Рабочее место учителя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physics-wallpaper-4.jpg (1920×108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72" y="0"/>
            <a:ext cx="12191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Программное обеспечение для обучения</a:t>
            </a:r>
            <a:endParaRPr lang="ru-RU" sz="4800" dirty="0"/>
          </a:p>
        </p:txBody>
      </p:sp>
      <p:pic>
        <p:nvPicPr>
          <p:cNvPr id="5123" name="Picture 3" descr="D:\ФОТО Физика кабинет 17.01.2017\DSC_67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D:\ФОТО Физика кабинет 17.01.2017\DSC_67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1992" y="2285992"/>
            <a:ext cx="4572008" cy="4572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D:\ФОТО Физика кабинет 17.01.2017\DSC_672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71604" y="2285992"/>
            <a:ext cx="6000792" cy="3985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physics-wallpaper-4.jpg (1920×108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172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ru-RU" dirty="0" smtClean="0"/>
              <a:t>Приборы</a:t>
            </a:r>
            <a:endParaRPr lang="ru-RU" dirty="0"/>
          </a:p>
        </p:txBody>
      </p:sp>
      <p:pic>
        <p:nvPicPr>
          <p:cNvPr id="7170" name="Picture 2" descr="D:\ФОТО Физика кабинет 17.01.2017\DSC_706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D:\ФОТО Физика кабинет 17.01.2017\DSC_706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D:\ФОТО Физика кабинет 17.01.2017\DSC_706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596" y="2214554"/>
            <a:ext cx="5853707" cy="3877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D:\ФОТО Физика кабинет 17.01.2017\DSC_708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28992" y="2285992"/>
            <a:ext cx="5427935" cy="4071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D:\ФОТО Физика кабинет 17.01.2017\DSC_708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71472" y="2143116"/>
            <a:ext cx="8001055" cy="5299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ФОТО Физика кабинет 17.01.2017\DSC_70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57222" y="3160294"/>
            <a:ext cx="4929222" cy="3697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D:\ФОТО Физика кабинет 17.01.2017\DSC_70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160222"/>
            <a:ext cx="4929190" cy="369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D:\ФОТО Физика кабинет 17.01.2017\DSC_70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14346" y="-1"/>
            <a:ext cx="4786346" cy="3170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D:\ФОТО Физика кабинет 17.01.2017\DSC_707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0"/>
            <a:ext cx="4786314" cy="3170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20</Words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Кабинет физики</vt:lpstr>
      <vt:lpstr>Рабочее место учителя</vt:lpstr>
      <vt:lpstr>Программное обеспечение для обучения</vt:lpstr>
      <vt:lpstr>Приборы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физики</dc:title>
  <dc:creator>T</dc:creator>
  <cp:lastModifiedBy>T</cp:lastModifiedBy>
  <cp:revision>39</cp:revision>
  <dcterms:created xsi:type="dcterms:W3CDTF">2017-01-19T07:16:29Z</dcterms:created>
  <dcterms:modified xsi:type="dcterms:W3CDTF">2017-01-21T14:10:18Z</dcterms:modified>
</cp:coreProperties>
</file>